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Desenvolvendo a hipótese: Aqui, temos três hiperplanos (A, B e C). </a:t>
            </a:r>
            <a:r>
              <a:rPr lang="pt-BR" dirty="0"/>
              <a:t>Mas qual o hiperplano certo para classificar estrela e círculo?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Aqui, temos três </a:t>
            </a:r>
            <a:r>
              <a:rPr lang="pt-BR" b="1" dirty="0"/>
              <a:t>hiperplanos (A, B e C) </a:t>
            </a:r>
            <a:r>
              <a:rPr lang="pt-BR" dirty="0"/>
              <a:t>e todos estão dividindo bem as classes.</a:t>
            </a:r>
          </a:p>
          <a:p>
            <a:r>
              <a:rPr lang="pt-BR" dirty="0"/>
              <a:t>Agora, como podemos identificar o hiperplano certo?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Maximizar as distâncias entre o ponto de dados mais próximo (de qualquer</a:t>
            </a:r>
          </a:p>
          <a:p>
            <a:r>
              <a:rPr lang="pt-BR" dirty="0"/>
              <a:t>classe) e o hiperplano nos ajudará a decidir o hiperplano correto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Os </a:t>
            </a:r>
            <a:r>
              <a:rPr lang="pt-BR" sz="1600" b="1" dirty="0"/>
              <a:t>algoritmos</a:t>
            </a:r>
            <a:r>
              <a:rPr lang="pt-BR" sz="1600" dirty="0"/>
              <a:t> de aprendizagem </a:t>
            </a:r>
            <a:r>
              <a:rPr lang="pt-BR" sz="1600" b="1" dirty="0"/>
              <a:t>supervisionada</a:t>
            </a:r>
            <a:r>
              <a:rPr lang="pt-BR" sz="1600" dirty="0"/>
              <a:t> relacionam uma saída com uma entrada com base em dados rotulados. Neste caso, o usuário alimenta ao </a:t>
            </a:r>
            <a:r>
              <a:rPr lang="pt-BR" sz="1600" b="1" dirty="0"/>
              <a:t>algoritmo</a:t>
            </a:r>
            <a:r>
              <a:rPr lang="pt-BR" sz="1600" dirty="0"/>
              <a:t> pares de entradas e saídas conhecidos.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https://dataat.github.io/introducao-ao-machine-learning/introdu%C3%A7%C3%A3o.html</a:t>
            </a:r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Na prática não há muita diferença... O principal fator é o modo de estabelecer o </a:t>
            </a:r>
            <a:r>
              <a:rPr lang="pt-BR" b="1" dirty="0"/>
              <a:t>hiperplano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SVM</a:t>
            </a:r>
            <a:r>
              <a:rPr lang="pt-BR" dirty="0"/>
              <a:t> buscando a otimização das margens e a </a:t>
            </a:r>
            <a:r>
              <a:rPr lang="pt-BR" b="1" dirty="0"/>
              <a:t>RNA</a:t>
            </a:r>
            <a:r>
              <a:rPr lang="pt-BR" dirty="0"/>
              <a:t> buscando o mínimo global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SVM			         RNA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Os </a:t>
            </a:r>
            <a:r>
              <a:rPr lang="pt-BR" b="1" dirty="0"/>
              <a:t>“Vetores de suporte” </a:t>
            </a:r>
            <a:r>
              <a:rPr lang="pt-BR" dirty="0"/>
              <a:t>são simplesmente as coordenadas da observação</a:t>
            </a:r>
          </a:p>
          <a:p>
            <a:pPr algn="r"/>
            <a:r>
              <a:rPr lang="pt-BR" dirty="0"/>
              <a:t>individual. Uma </a:t>
            </a:r>
            <a:r>
              <a:rPr lang="pt-BR" b="1" dirty="0"/>
              <a:t>SVM</a:t>
            </a:r>
            <a:r>
              <a:rPr lang="pt-BR" dirty="0"/>
              <a:t> é uma fronteira que melhor realiza as duas</a:t>
            </a:r>
          </a:p>
          <a:p>
            <a:pPr algn="r"/>
            <a:r>
              <a:rPr lang="pt-BR" dirty="0"/>
              <a:t>classes (hiperplano / linha).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https://www.inf.ufpr.br/dagoncalves/IA07.pdf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Application>Microsoft Office PowerPoint</Application>
  <PresentationFormat>Apresentação na tela (16:9)</PresentationFormat>
  <Paragraphs>101</Paragraphs>
  <Slides>14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90</cp:revision>
  <dcterms:modified xsi:type="dcterms:W3CDTF">2025-07-17T13:07:25Z</dcterms:modified>
</cp:coreProperties>
</file>